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136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110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30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3936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820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506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75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62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976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903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567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6C77-0C46-4250-BEB6-7931E1632605}" type="datetimeFigureOut">
              <a:rPr lang="zh-HK" altLang="en-US" smtClean="0"/>
              <a:t>15/11/2013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B44B3-7899-43C1-BF00-0EB1E7F75C8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387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microsoft.com/office/2007/relationships/hdphoto" Target="../media/hdphoto1.wdp"/><Relationship Id="rId7" Type="http://schemas.openxmlformats.org/officeDocument/2006/relationships/hyperlink" Target="http://baike.baidu.com/view/1704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baidu.com/view/5399.htm" TargetMode="External"/><Relationship Id="rId5" Type="http://schemas.openxmlformats.org/officeDocument/2006/relationships/hyperlink" Target="http://baike.baidu.com/view/41564.htm" TargetMode="External"/><Relationship Id="rId4" Type="http://schemas.openxmlformats.org/officeDocument/2006/relationships/hyperlink" Target="http://baike.baidu.com/view/1731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LKSHS\Pictures\球場內的足球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bright="43000" contrast="-5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-28575"/>
            <a:ext cx="9163844" cy="68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b="1" dirty="0">
                <a:latin typeface="標楷體" pitchFamily="65" charset="-120"/>
                <a:ea typeface="標楷體" pitchFamily="65" charset="-120"/>
              </a:rPr>
              <a:t>1.1</a:t>
            </a:r>
            <a:r>
              <a:rPr lang="zh-TW" altLang="zh-HK" b="1" dirty="0">
                <a:latin typeface="標楷體" pitchFamily="65" charset="-120"/>
                <a:ea typeface="標楷體" pitchFamily="65" charset="-120"/>
              </a:rPr>
              <a:t>舉辦國發佈</a:t>
            </a:r>
            <a:endParaRPr lang="zh-HK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66790" y="2176118"/>
            <a:ext cx="38159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HK" sz="2400" b="1" dirty="0">
                <a:latin typeface="+mn-ea"/>
              </a:rPr>
              <a:t>北京時間</a:t>
            </a:r>
            <a:r>
              <a:rPr lang="en-US" altLang="zh-HK" sz="2400" b="1" dirty="0">
                <a:latin typeface="+mn-ea"/>
              </a:rPr>
              <a:t>2007</a:t>
            </a:r>
            <a:r>
              <a:rPr lang="zh-TW" altLang="zh-HK" sz="2400" b="1" dirty="0">
                <a:latin typeface="+mn-ea"/>
              </a:rPr>
              <a:t>年</a:t>
            </a:r>
            <a:r>
              <a:rPr lang="en-US" altLang="zh-HK" sz="2400" b="1" dirty="0">
                <a:latin typeface="+mn-ea"/>
              </a:rPr>
              <a:t>10</a:t>
            </a:r>
            <a:r>
              <a:rPr lang="zh-TW" altLang="zh-HK" sz="2400" b="1" dirty="0">
                <a:latin typeface="+mn-ea"/>
              </a:rPr>
              <a:t>月</a:t>
            </a:r>
            <a:r>
              <a:rPr lang="en-US" altLang="zh-HK" sz="2400" b="1" dirty="0">
                <a:latin typeface="+mn-ea"/>
              </a:rPr>
              <a:t>30</a:t>
            </a:r>
            <a:r>
              <a:rPr lang="zh-TW" altLang="zh-HK" sz="2400" b="1" dirty="0">
                <a:latin typeface="+mn-ea"/>
              </a:rPr>
              <a:t>日，</a:t>
            </a:r>
            <a:r>
              <a:rPr lang="en-US" altLang="zh-HK" sz="2400" b="1" u="sng" dirty="0" err="1">
                <a:latin typeface="+mn-ea"/>
                <a:hlinkClick r:id="rId4"/>
              </a:rPr>
              <a:t>國際足聯</a:t>
            </a:r>
            <a:r>
              <a:rPr lang="zh-TW" altLang="zh-HK" sz="2400" b="1" dirty="0">
                <a:latin typeface="+mn-ea"/>
              </a:rPr>
              <a:t>在總部</a:t>
            </a:r>
            <a:r>
              <a:rPr lang="en-US" altLang="zh-HK" sz="2400" b="1" u="sng" dirty="0" err="1">
                <a:latin typeface="+mn-ea"/>
                <a:hlinkClick r:id="rId5"/>
              </a:rPr>
              <a:t>蘇黎世</a:t>
            </a:r>
            <a:r>
              <a:rPr lang="zh-TW" altLang="zh-HK" sz="2400" b="1" dirty="0">
                <a:latin typeface="+mn-ea"/>
              </a:rPr>
              <a:t>宣佈：足球王國</a:t>
            </a:r>
            <a:r>
              <a:rPr lang="en-US" altLang="zh-HK" sz="2400" b="1" u="sng" dirty="0" err="1">
                <a:latin typeface="+mn-ea"/>
                <a:hlinkClick r:id="rId6"/>
              </a:rPr>
              <a:t>巴西</a:t>
            </a:r>
            <a:r>
              <a:rPr lang="zh-TW" altLang="zh-HK" sz="2400" b="1" dirty="0">
                <a:latin typeface="+mn-ea"/>
              </a:rPr>
              <a:t>將承辦</a:t>
            </a:r>
            <a:r>
              <a:rPr lang="en-US" altLang="zh-HK" sz="2400" b="1" dirty="0">
                <a:latin typeface="+mn-ea"/>
              </a:rPr>
              <a:t>2014</a:t>
            </a:r>
            <a:r>
              <a:rPr lang="zh-TW" altLang="zh-HK" sz="2400" b="1" dirty="0">
                <a:latin typeface="+mn-ea"/>
              </a:rPr>
              <a:t>年</a:t>
            </a:r>
            <a:r>
              <a:rPr lang="en-US" altLang="zh-HK" sz="2400" b="1" u="sng" dirty="0" err="1">
                <a:latin typeface="+mn-ea"/>
                <a:hlinkClick r:id="rId7"/>
              </a:rPr>
              <a:t>世界盃</a:t>
            </a:r>
            <a:r>
              <a:rPr lang="zh-TW" altLang="zh-HK" sz="2400" b="1" dirty="0">
                <a:latin typeface="+mn-ea"/>
              </a:rPr>
              <a:t>。</a:t>
            </a:r>
            <a:endParaRPr lang="zh-HK" altLang="en-US" sz="2400" b="1" dirty="0"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486054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1.1舉辦國發佈</vt:lpstr>
    </vt:vector>
  </TitlesOfParts>
  <Company>plkshs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1.6出線球隊</dc:title>
  <dc:creator>PLKSHS</dc:creator>
  <cp:lastModifiedBy>PLKSHS</cp:lastModifiedBy>
  <cp:revision>4</cp:revision>
  <dcterms:created xsi:type="dcterms:W3CDTF">2013-11-13T07:32:26Z</dcterms:created>
  <dcterms:modified xsi:type="dcterms:W3CDTF">2013-11-15T04:17:45Z</dcterms:modified>
</cp:coreProperties>
</file>