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87425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68"/>
    <a:srgbClr val="001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136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110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30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936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820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506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5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56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97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903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567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F6C77-0C46-4250-BEB6-7931E1632605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387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baike.baidu.com/view/6546.htm" TargetMode="External"/><Relationship Id="rId3" Type="http://schemas.microsoft.com/office/2007/relationships/hdphoto" Target="../media/hdphoto1.wdp"/><Relationship Id="rId7" Type="http://schemas.openxmlformats.org/officeDocument/2006/relationships/hyperlink" Target="http://baike.baidu.com/view/3622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ike.baidu.com/view/2918.htm" TargetMode="External"/><Relationship Id="rId5" Type="http://schemas.openxmlformats.org/officeDocument/2006/relationships/hyperlink" Target="http://baike.baidu.com/view/5399.htm" TargetMode="External"/><Relationship Id="rId10" Type="http://schemas.openxmlformats.org/officeDocument/2006/relationships/hyperlink" Target="http://baike.baidu.com/view/6623.htm" TargetMode="External"/><Relationship Id="rId4" Type="http://schemas.openxmlformats.org/officeDocument/2006/relationships/hyperlink" Target="http://baike.baidu.com/view/17068.htm" TargetMode="External"/><Relationship Id="rId9" Type="http://schemas.openxmlformats.org/officeDocument/2006/relationships/hyperlink" Target="http://baike.baidu.com/view/43203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LKSHS\Pictures\球場內的足球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bright="43000" contras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-14883"/>
            <a:ext cx="9163844" cy="68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latin typeface="標楷體" pitchFamily="65" charset="-120"/>
                <a:ea typeface="標楷體" pitchFamily="65" charset="-120"/>
              </a:rPr>
              <a:t>1.4</a:t>
            </a:r>
            <a:r>
              <a:rPr lang="zh-TW" altLang="zh-HK" b="1" dirty="0">
                <a:latin typeface="標楷體" pitchFamily="65" charset="-120"/>
                <a:ea typeface="標楷體" pitchFamily="65" charset="-120"/>
              </a:rPr>
              <a:t>具體名額</a:t>
            </a:r>
            <a:endParaRPr lang="zh-HK" altLang="en-US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440763"/>
              </p:ext>
            </p:extLst>
          </p:nvPr>
        </p:nvGraphicFramePr>
        <p:xfrm>
          <a:off x="1115616" y="1412776"/>
          <a:ext cx="7224464" cy="455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232"/>
                <a:gridCol w="3612232"/>
              </a:tblGrid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 smtClean="0"/>
                        <a:t>賽區</a:t>
                      </a:r>
                      <a:endParaRPr lang="zh-HK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 smtClean="0"/>
                        <a:t>名額</a:t>
                      </a:r>
                      <a:endParaRPr lang="zh-HK" altLang="en-US" sz="3000" dirty="0"/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  <a:hlinkClick r:id="rId4"/>
                        </a:rPr>
                        <a:t>東道主</a:t>
                      </a:r>
                      <a:endParaRPr lang="zh-TW" altLang="zh-HK" sz="2400" b="1" u="non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4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  <a:hlinkClick r:id="rId5"/>
                        </a:rPr>
                        <a:t>巴西</a:t>
                      </a:r>
                      <a:endParaRPr lang="zh-TW" altLang="zh-HK" sz="2400" b="1" u="none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  <a:hlinkClick r:id="rId6"/>
                        </a:rPr>
                        <a:t>亞洲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區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4.5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個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  <a:hlinkClick r:id="rId7"/>
                        </a:rPr>
                        <a:t>歐洲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區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13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個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  <a:hlinkClick r:id="rId8"/>
                        </a:rPr>
                        <a:t>非洲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區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個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u="sng" kern="1200" dirty="0" smtClean="0">
                          <a:solidFill>
                            <a:srgbClr val="002368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南美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區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4.5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個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b="1" u="sng" kern="1200" dirty="0" smtClean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中北美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及</a:t>
                      </a:r>
                      <a:r>
                        <a:rPr lang="en-US" altLang="zh-HK" sz="24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  <a:hlinkClick r:id="rId9"/>
                        </a:rPr>
                        <a:t>加勒比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地區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3.5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個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  <a:hlinkClick r:id="rId10"/>
                        </a:rPr>
                        <a:t>大洋洲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區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0.5</a:t>
                      </a:r>
                      <a:r>
                        <a:rPr lang="zh-TW" altLang="zh-HK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個</a:t>
                      </a:r>
                      <a:endParaRPr lang="zh-HK" altLang="en-US" sz="24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</Words>
  <Application>Microsoft Office PowerPoint</Application>
  <PresentationFormat>如螢幕大小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1.4具體名額</vt:lpstr>
    </vt:vector>
  </TitlesOfParts>
  <Company>plkshs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1.6出線球隊</dc:title>
  <dc:creator>PLKSHS</dc:creator>
  <cp:lastModifiedBy>PLKSHS</cp:lastModifiedBy>
  <cp:revision>4</cp:revision>
  <cp:lastPrinted>2013-11-21T07:42:04Z</cp:lastPrinted>
  <dcterms:created xsi:type="dcterms:W3CDTF">2013-11-13T07:32:26Z</dcterms:created>
  <dcterms:modified xsi:type="dcterms:W3CDTF">2013-11-21T07:43:56Z</dcterms:modified>
</cp:coreProperties>
</file>