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136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110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304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3936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4820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506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75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562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976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1903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2567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F6C77-0C46-4250-BEB6-7931E1632605}" type="datetimeFigureOut">
              <a:rPr lang="zh-HK" altLang="en-US" smtClean="0"/>
              <a:t>13/11/2013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387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LKSHS\Pictures\球場內的足球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11200"/>
                    </a14:imgEffect>
                    <a14:imgEffect>
                      <a14:brightnessContrast bright="43000" contrast="-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-14883"/>
            <a:ext cx="9163844" cy="687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>
                <a:latin typeface="標楷體" pitchFamily="65" charset="-120"/>
                <a:ea typeface="標楷體" pitchFamily="65" charset="-120"/>
              </a:rPr>
              <a:t>1.5</a:t>
            </a:r>
            <a:r>
              <a:rPr lang="zh-TW" altLang="zh-HK" b="1" dirty="0">
                <a:latin typeface="標楷體" pitchFamily="65" charset="-120"/>
                <a:ea typeface="標楷體" pitchFamily="65" charset="-120"/>
              </a:rPr>
              <a:t>賽程時間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739219"/>
              </p:ext>
            </p:extLst>
          </p:nvPr>
        </p:nvGraphicFramePr>
        <p:xfrm>
          <a:off x="467544" y="1412776"/>
          <a:ext cx="8280924" cy="4452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728192"/>
                <a:gridCol w="4464500"/>
              </a:tblGrid>
              <a:tr h="612068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比賽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日期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時間</a:t>
                      </a:r>
                      <a:endParaRPr lang="zh-HK" altLang="en-US" sz="2400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揭幕戰</a:t>
                      </a:r>
                      <a:endParaRPr lang="zh-HK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2014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年</a:t>
                      </a:r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12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日</a:t>
                      </a:r>
                      <a:endParaRPr lang="zh-HK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17:00</a:t>
                      </a:r>
                    </a:p>
                    <a:p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北京時間</a:t>
                      </a:r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13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日星期五</a:t>
                      </a: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，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淩晨</a:t>
                      </a:r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點）</a:t>
                      </a:r>
                      <a:endParaRPr lang="zh-HK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小組賽</a:t>
                      </a:r>
                      <a:endParaRPr lang="zh-HK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>
                          <a:latin typeface="+mn-ea"/>
                          <a:ea typeface="+mn-ea"/>
                        </a:rPr>
                        <a:t>待定</a:t>
                      </a:r>
                      <a:endParaRPr lang="zh-HK" altLang="en-US" b="1" dirty="0" smtClean="0">
                        <a:latin typeface="+mn-ea"/>
                        <a:ea typeface="+mn-ea"/>
                      </a:endParaRPr>
                    </a:p>
                    <a:p>
                      <a:endParaRPr lang="zh-HK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13:00,16:00,19:00,22:00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；</a:t>
                      </a:r>
                      <a:endParaRPr lang="en-US" altLang="zh-TW" sz="1800" b="1" kern="12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北京時間</a:t>
                      </a:r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24:00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、次日晨</a:t>
                      </a:r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3:00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6:00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9:00)</a:t>
                      </a:r>
                      <a:endParaRPr lang="zh-HK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1/8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決賽</a:t>
                      </a:r>
                      <a:endParaRPr lang="en-US" altLang="zh-TW" sz="1800" b="1" kern="12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和</a:t>
                      </a:r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1/4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決賽</a:t>
                      </a:r>
                      <a:endParaRPr lang="zh-HK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>
                          <a:latin typeface="+mn-ea"/>
                          <a:ea typeface="+mn-ea"/>
                        </a:rPr>
                        <a:t>待定</a:t>
                      </a:r>
                      <a:endParaRPr lang="zh-HK" altLang="en-US" b="1" dirty="0" smtClean="0">
                        <a:latin typeface="+mn-ea"/>
                        <a:ea typeface="+mn-ea"/>
                      </a:endParaRPr>
                    </a:p>
                    <a:p>
                      <a:endParaRPr lang="zh-HK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13:00,17:00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；</a:t>
                      </a:r>
                      <a:endParaRPr lang="en-US" altLang="zh-TW" sz="1800" b="1" kern="12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北京時間</a:t>
                      </a:r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24:00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、次日淩晨</a:t>
                      </a:r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4:00)</a:t>
                      </a:r>
                      <a:endParaRPr lang="zh-HK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半決賽</a:t>
                      </a:r>
                      <a:endParaRPr lang="zh-HK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>
                          <a:latin typeface="+mn-ea"/>
                          <a:ea typeface="+mn-ea"/>
                        </a:rPr>
                        <a:t>待定</a:t>
                      </a:r>
                      <a:endParaRPr lang="zh-HK" altLang="en-US" b="1" dirty="0" smtClean="0">
                        <a:latin typeface="+mn-ea"/>
                        <a:ea typeface="+mn-ea"/>
                      </a:endParaRPr>
                    </a:p>
                    <a:p>
                      <a:endParaRPr lang="zh-HK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17:00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；</a:t>
                      </a:r>
                      <a:endParaRPr lang="en-US" altLang="zh-TW" sz="1800" b="1" kern="12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北京時間淩晨</a:t>
                      </a:r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4:00)</a:t>
                      </a:r>
                      <a:endParaRPr lang="zh-HK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三四名決賽</a:t>
                      </a:r>
                      <a:endParaRPr lang="zh-HK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latin typeface="+mn-ea"/>
                          <a:ea typeface="+mn-ea"/>
                        </a:rPr>
                        <a:t>待定</a:t>
                      </a:r>
                      <a:endParaRPr lang="zh-HK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17:00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；</a:t>
                      </a:r>
                      <a:endParaRPr lang="en-US" altLang="zh-TW" sz="1800" b="1" kern="12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北京時間淩晨</a:t>
                      </a:r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4:00)</a:t>
                      </a:r>
                      <a:endParaRPr lang="zh-HK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決賽</a:t>
                      </a:r>
                      <a:endParaRPr lang="zh-HK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2014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年</a:t>
                      </a:r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7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13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日</a:t>
                      </a:r>
                      <a:endParaRPr lang="zh-HK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16:00</a:t>
                      </a:r>
                    </a:p>
                    <a:p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（北京時間</a:t>
                      </a:r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7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14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日星期一，淩晨</a:t>
                      </a:r>
                      <a:r>
                        <a:rPr lang="en-US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r>
                        <a:rPr lang="zh-TW" altLang="zh-HK" sz="1800" b="1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點）</a:t>
                      </a:r>
                      <a:endParaRPr lang="zh-HK" altLang="en-US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7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110</Words>
  <Application>Microsoft Office PowerPoint</Application>
  <PresentationFormat>如螢幕大小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1.5賽程時間</vt:lpstr>
    </vt:vector>
  </TitlesOfParts>
  <Company>plkshs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1.6出線球隊</dc:title>
  <dc:creator>PLKSHS</dc:creator>
  <cp:lastModifiedBy>PLKSHS</cp:lastModifiedBy>
  <cp:revision>4</cp:revision>
  <dcterms:created xsi:type="dcterms:W3CDTF">2013-11-13T07:32:26Z</dcterms:created>
  <dcterms:modified xsi:type="dcterms:W3CDTF">2013-11-13T08:09:51Z</dcterms:modified>
</cp:coreProperties>
</file>