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latin typeface="標楷體" pitchFamily="65" charset="-120"/>
                <a:ea typeface="標楷體" pitchFamily="65" charset="-120"/>
              </a:rPr>
              <a:t>1.6</a:t>
            </a:r>
            <a:r>
              <a:rPr lang="zh-TW" altLang="zh-HK" b="1" dirty="0">
                <a:latin typeface="標楷體" pitchFamily="65" charset="-120"/>
                <a:ea typeface="標楷體" pitchFamily="65" charset="-120"/>
              </a:rPr>
              <a:t>出線球隊</a:t>
            </a:r>
            <a:endParaRPr lang="zh-HK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86285"/>
              </p:ext>
            </p:extLst>
          </p:nvPr>
        </p:nvGraphicFramePr>
        <p:xfrm>
          <a:off x="1115616" y="1412776"/>
          <a:ext cx="7224464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32"/>
                <a:gridCol w="3612232"/>
              </a:tblGrid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 smtClean="0"/>
                        <a:t>國家</a:t>
                      </a:r>
                      <a:endParaRPr lang="zh-HK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出線時間</a:t>
                      </a:r>
                      <a:endParaRPr lang="zh-HK" altLang="en-US" sz="3000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巴西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2007-10-30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日本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2013-06-04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澳大利亞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2013-06-18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伊朗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2013-06-18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韓國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2013-06-18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荷蘭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2013-09-11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義大利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2013-09-11</a:t>
                      </a:r>
                      <a:endParaRPr lang="zh-HK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latin typeface="標楷體" pitchFamily="65" charset="-120"/>
                <a:ea typeface="標楷體" pitchFamily="65" charset="-120"/>
              </a:rPr>
              <a:t>1.6</a:t>
            </a:r>
            <a:r>
              <a:rPr lang="zh-TW" altLang="zh-HK" b="1" dirty="0">
                <a:latin typeface="標楷體" pitchFamily="65" charset="-120"/>
                <a:ea typeface="標楷體" pitchFamily="65" charset="-120"/>
              </a:rPr>
              <a:t>出線球隊</a:t>
            </a:r>
            <a:endParaRPr lang="zh-HK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44127"/>
              </p:ext>
            </p:extLst>
          </p:nvPr>
        </p:nvGraphicFramePr>
        <p:xfrm>
          <a:off x="1115616" y="1412776"/>
          <a:ext cx="7224464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32"/>
                <a:gridCol w="3612232"/>
              </a:tblGrid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 smtClean="0"/>
                        <a:t>國家</a:t>
                      </a:r>
                      <a:endParaRPr lang="zh-HK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出線時間</a:t>
                      </a:r>
                      <a:endParaRPr lang="zh-HK" altLang="en-US" sz="3000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阿根廷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2013-09-11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美國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2013-09-11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哥斯大黎加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2013-09-11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德國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比利時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瑞士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2013-10-11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哥倫比亞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2013-10-11</a:t>
                      </a:r>
                      <a:endParaRPr lang="zh-HK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0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latin typeface="標楷體" pitchFamily="65" charset="-120"/>
                <a:ea typeface="標楷體" pitchFamily="65" charset="-120"/>
              </a:rPr>
              <a:t>1.6</a:t>
            </a:r>
            <a:r>
              <a:rPr lang="zh-TW" altLang="zh-HK" b="1" dirty="0">
                <a:latin typeface="標楷體" pitchFamily="65" charset="-120"/>
                <a:ea typeface="標楷體" pitchFamily="65" charset="-120"/>
              </a:rPr>
              <a:t>出線球隊</a:t>
            </a:r>
            <a:endParaRPr lang="zh-HK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4647"/>
              </p:ext>
            </p:extLst>
          </p:nvPr>
        </p:nvGraphicFramePr>
        <p:xfrm>
          <a:off x="1115616" y="1412776"/>
          <a:ext cx="7224464" cy="3983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32"/>
                <a:gridCol w="3612232"/>
              </a:tblGrid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 smtClean="0"/>
                        <a:t>國家</a:t>
                      </a:r>
                      <a:endParaRPr lang="zh-HK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出線時間</a:t>
                      </a:r>
                      <a:endParaRPr lang="zh-HK" altLang="en-US" sz="3000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英格蘭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2013-10-15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西班牙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2013-10-15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波黑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2013-10-15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俄羅斯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2013-10-15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智利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2013-10-16</a:t>
                      </a:r>
                      <a:endParaRPr lang="zh-HK" altLang="en-US" sz="2400" b="1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厄瓜多爾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2013-10-16</a:t>
                      </a:r>
                      <a:endParaRPr lang="zh-HK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Office PowerPoint</Application>
  <PresentationFormat>如螢幕大小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1.6出線球隊</vt:lpstr>
      <vt:lpstr>1.6出線球隊</vt:lpstr>
      <vt:lpstr>1.6出線球隊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3</cp:revision>
  <dcterms:created xsi:type="dcterms:W3CDTF">2013-11-13T07:32:26Z</dcterms:created>
  <dcterms:modified xsi:type="dcterms:W3CDTF">2013-11-13T08:11:49Z</dcterms:modified>
</cp:coreProperties>
</file>