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5399.htm" TargetMode="External"/><Relationship Id="rId3" Type="http://schemas.microsoft.com/office/2007/relationships/hdphoto" Target="../media/hdphoto1.wdp"/><Relationship Id="rId7" Type="http://schemas.openxmlformats.org/officeDocument/2006/relationships/hyperlink" Target="http://baike.baidu.com/view/2716555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ike.baidu.com/view/4991.htm" TargetMode="External"/><Relationship Id="rId5" Type="http://schemas.openxmlformats.org/officeDocument/2006/relationships/hyperlink" Target="http://baike.baidu.com/view/53991.htm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baike.baidu.com/view/4071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/>
          <a:lstStyle/>
          <a:p>
            <a:endParaRPr lang="zh-HK" altLang="en-US" dirty="0"/>
          </a:p>
        </p:txBody>
      </p:sp>
      <p:pic>
        <p:nvPicPr>
          <p:cNvPr id="5" name="Picture 2" descr="2014世界杯会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260648"/>
            <a:ext cx="3631282" cy="5112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1778"/>
              </p:ext>
            </p:extLst>
          </p:nvPr>
        </p:nvGraphicFramePr>
        <p:xfrm>
          <a:off x="3779912" y="1628800"/>
          <a:ext cx="52319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904"/>
              </a:tblGrid>
              <a:tr h="3170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</a:t>
                      </a:r>
                      <a:r>
                        <a:rPr lang="en-US" altLang="zh-HK" sz="2400" u="sng" dirty="0" err="1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hlinkClick r:id="rId5"/>
                        </a:rPr>
                        <a:t>激勵</a:t>
                      </a:r>
                      <a:r>
                        <a:rPr lang="zh-TW" altLang="en-US" sz="2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」</a:t>
                      </a:r>
                      <a:endParaRPr lang="en-US" altLang="zh-HK" sz="24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en-US" altLang="zh-HK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2014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年世界盃官方標誌于巴西當地時間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2010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日揭曉，這一標誌叫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“</a:t>
                      </a:r>
                      <a:r>
                        <a:rPr lang="en-US" altLang="zh-HK" u="sng" dirty="0" err="1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hlinkClick r:id="rId5"/>
                        </a:rPr>
                        <a:t>激勵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”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，基本上是模仿</a:t>
                      </a:r>
                      <a:r>
                        <a:rPr lang="en-US" altLang="zh-HK" u="sng" dirty="0" err="1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hlinkClick r:id="rId6"/>
                        </a:rPr>
                        <a:t>大力神杯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的造型，由</a:t>
                      </a:r>
                      <a:r>
                        <a:rPr lang="en-US" altLang="zh-HK" u="sng" dirty="0" err="1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hlinkClick r:id="rId7"/>
                        </a:rPr>
                        <a:t>艾菲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加設計所創作完成。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會徽是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由三支象徵勝利的手拖起整個世界組成，也意味著人類之間的互相交流。會徽的主色由黃綠兩色組成，代表著巴西熱情歡迎世界各國參加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en-US" altLang="zh-HK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2014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」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的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字樣為紅色。同時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2014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年巴西世界盃倒計時也正式開啟，</a:t>
                      </a:r>
                      <a:r>
                        <a:rPr lang="en-US" altLang="zh-HK" u="sng" dirty="0" err="1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hlinkClick r:id="rId8"/>
                        </a:rPr>
                        <a:t>巴西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組委會承諾將會舉辦一個令所有人難忘的世界盃，當世界盃結束之 後，會給人類留下一個豐富的社會</a:t>
                      </a:r>
                      <a:r>
                        <a:rPr lang="en-US" altLang="zh-HK" u="sng" dirty="0" err="1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hlinkClick r:id="rId9"/>
                        </a:rPr>
                        <a:t>文化遺產</a:t>
                      </a:r>
                      <a:r>
                        <a:rPr lang="zh-TW" altLang="zh-HK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  <a:p>
                      <a:endParaRPr lang="zh-HK" alt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09793"/>
              </p:ext>
            </p:extLst>
          </p:nvPr>
        </p:nvGraphicFramePr>
        <p:xfrm>
          <a:off x="3779912" y="387321"/>
          <a:ext cx="518457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44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lang="zh-TW" altLang="zh-HK" sz="4400" dirty="0" smtClean="0">
                          <a:latin typeface="+mn-ea"/>
                          <a:ea typeface="+mn-ea"/>
                        </a:rPr>
                        <a:t>世界盃會徽</a:t>
                      </a:r>
                      <a:endParaRPr lang="zh-HK" altLang="en-US" sz="4400" dirty="0" smtClean="0">
                        <a:latin typeface="+mn-ea"/>
                        <a:ea typeface="+mn-ea"/>
                      </a:endParaRPr>
                    </a:p>
                    <a:p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142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6</cp:revision>
  <dcterms:created xsi:type="dcterms:W3CDTF">2013-11-13T07:32:26Z</dcterms:created>
  <dcterms:modified xsi:type="dcterms:W3CDTF">2013-11-16T03:04:59Z</dcterms:modified>
</cp:coreProperties>
</file>