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baike.baidu.com/view/49811.htm" TargetMode="External"/><Relationship Id="rId4" Type="http://schemas.openxmlformats.org/officeDocument/2006/relationships/hyperlink" Target="http://baike.baidu.com/view/2775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1143000"/>
          </a:xfrm>
        </p:spPr>
        <p:txBody>
          <a:bodyPr/>
          <a:lstStyle/>
          <a:p>
            <a:endParaRPr lang="zh-HK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38664"/>
              </p:ext>
            </p:extLst>
          </p:nvPr>
        </p:nvGraphicFramePr>
        <p:xfrm>
          <a:off x="3779912" y="1404704"/>
          <a:ext cx="518457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</a:tblGrid>
              <a:tr h="48965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「</a:t>
                      </a:r>
                      <a:r>
                        <a:rPr lang="en-US" altLang="zh-HK" sz="24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4"/>
                        </a:rPr>
                        <a:t>犰狳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」</a:t>
                      </a:r>
                      <a:endParaRPr lang="en-US" altLang="zh-TW" sz="24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endParaRPr lang="en-US" altLang="zh-TW" sz="18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國際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足聯和巴西世界盃組委會當地時間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16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日在巴西環球電視臺晚間一檔節目中正式揭曉了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2014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巴西世界盃的</a:t>
                      </a:r>
                      <a:r>
                        <a:rPr lang="en-US" altLang="zh-HK" sz="18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5"/>
                        </a:rPr>
                        <a:t>吉祥物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——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一隻</a:t>
                      </a:r>
                      <a:r>
                        <a:rPr lang="en-US" altLang="zh-HK" sz="18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  <a:hlinkClick r:id="rId4"/>
                        </a:rPr>
                        <a:t>犰狳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。</a:t>
                      </a:r>
                      <a:endParaRPr lang="en-US" altLang="zh-TW" sz="18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endParaRPr lang="zh-TW" altLang="zh-HK" sz="18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這只犰狳頭部帶有藍色甲 殼，背部和尾部亦為藍色，臉部和四肢為黃色，身穿帶有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“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巴西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2014”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字樣的白色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恤以及一條綠色短褲，讓人聯想到巴西國旗的顏色搭配。</a:t>
                      </a:r>
                    </a:p>
                    <a:p>
                      <a:endParaRPr lang="en-US" altLang="zh-TW" sz="18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犰狳是生活在巴西內陸地區的一種瀕危物種，在感受到外部威脅時，犰狳會縮成一圈，用甲殼保護自己，此時形態同足球相似。國際足聯和世界盃組委會在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47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份候選方案中敲定它作為吉祥物，旨在強調環境與生態保護的重要性，同時也考慮到這一形象將容易被全球少年兒童接受。</a:t>
                      </a:r>
                    </a:p>
                    <a:p>
                      <a:endParaRPr lang="zh-HK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92771"/>
              </p:ext>
            </p:extLst>
          </p:nvPr>
        </p:nvGraphicFramePr>
        <p:xfrm>
          <a:off x="3779912" y="387321"/>
          <a:ext cx="518457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44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lang="zh-TW" altLang="zh-HK" sz="4400" dirty="0" smtClean="0">
                          <a:latin typeface="+mn-ea"/>
                          <a:ea typeface="+mn-ea"/>
                        </a:rPr>
                        <a:t>世界盃</a:t>
                      </a:r>
                      <a:r>
                        <a:rPr lang="zh-TW" altLang="zh-HK" sz="4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吉祥物</a:t>
                      </a:r>
                      <a:endParaRPr lang="zh-HK" altLang="en-US" sz="4400" dirty="0" smtClean="0">
                        <a:latin typeface="+mn-ea"/>
                        <a:ea typeface="+mn-ea"/>
                      </a:endParaRPr>
                    </a:p>
                    <a:p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2014年巴西世界杯吉祥物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3629063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169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6</cp:revision>
  <dcterms:created xsi:type="dcterms:W3CDTF">2013-11-13T07:32:26Z</dcterms:created>
  <dcterms:modified xsi:type="dcterms:W3CDTF">2013-11-16T03:06:46Z</dcterms:modified>
</cp:coreProperties>
</file>