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13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110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936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820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506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562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97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903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567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6C77-0C46-4250-BEB6-7931E1632605}" type="datetimeFigureOut">
              <a:rPr lang="zh-HK" altLang="en-US" smtClean="0"/>
              <a:t>16/11/2013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44B3-7899-43C1-BF00-0EB1E7F75C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387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LKSHS\Pictures\球場內的足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brightnessContrast bright="43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14883"/>
            <a:ext cx="9163844" cy="687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/>
          <a:lstStyle/>
          <a:p>
            <a:endParaRPr lang="zh-HK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83601"/>
              </p:ext>
            </p:extLst>
          </p:nvPr>
        </p:nvGraphicFramePr>
        <p:xfrm>
          <a:off x="982464" y="5303520"/>
          <a:ext cx="727280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1080120">
                <a:tc>
                  <a:txBody>
                    <a:bodyPr/>
                    <a:lstStyle/>
                    <a:p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《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Todo</a:t>
                      </a:r>
                      <a:r>
                        <a:rPr lang="en-US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Mundo</a:t>
                      </a:r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》是</a:t>
                      </a:r>
                      <a:r>
                        <a:rPr lang="en-US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2014</a:t>
                      </a:r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年巴西世界盃首支發佈的官方主題曲。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Todo</a:t>
                      </a:r>
                      <a:r>
                        <a:rPr lang="en-US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Mundo</a:t>
                      </a:r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（葡萄牙語）中文譯名為《全世界》。由巴西藝人</a:t>
                      </a:r>
                      <a:r>
                        <a:rPr lang="en-US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Gaby 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Amarantos</a:t>
                      </a:r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聯手桑巴樂團</a:t>
                      </a:r>
                      <a:r>
                        <a:rPr lang="en-US" altLang="zh-HK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Monobloco</a:t>
                      </a:r>
                      <a:r>
                        <a:rPr lang="zh-TW" altLang="zh-HK" sz="2400" b="1" kern="12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共同演唱。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27929"/>
              </p:ext>
            </p:extLst>
          </p:nvPr>
        </p:nvGraphicFramePr>
        <p:xfrm>
          <a:off x="611560" y="404664"/>
          <a:ext cx="792088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4400" dirty="0" smtClean="0">
                          <a:latin typeface="+mn-ea"/>
                          <a:ea typeface="+mn-ea"/>
                        </a:rPr>
                        <a:t>2014</a:t>
                      </a:r>
                      <a:r>
                        <a:rPr lang="zh-TW" altLang="zh-HK" sz="4400" dirty="0" smtClean="0">
                          <a:latin typeface="+mn-ea"/>
                          <a:ea typeface="+mn-ea"/>
                        </a:rPr>
                        <a:t>世界盃</a:t>
                      </a:r>
                      <a:r>
                        <a:rPr lang="zh-TW" altLang="zh-HK" sz="4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主題曲</a:t>
                      </a:r>
                      <a:endParaRPr lang="zh-HK" altLang="en-US" sz="4400" dirty="0" smtClean="0">
                        <a:latin typeface="+mn-ea"/>
                        <a:ea typeface="+mn-ea"/>
                      </a:endParaRPr>
                    </a:p>
                    <a:p>
                      <a:endParaRPr lang="zh-HK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22531" r="36806" b="32256"/>
          <a:stretch/>
        </p:blipFill>
        <p:spPr bwMode="auto">
          <a:xfrm>
            <a:off x="971600" y="1556792"/>
            <a:ext cx="727280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45</Words>
  <Application>Microsoft Office PowerPoint</Application>
  <PresentationFormat>如螢幕大小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plkshs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1.6出線球隊</dc:title>
  <dc:creator>PLKSHS</dc:creator>
  <cp:lastModifiedBy>PLKSHS</cp:lastModifiedBy>
  <cp:revision>5</cp:revision>
  <dcterms:created xsi:type="dcterms:W3CDTF">2013-11-13T07:32:26Z</dcterms:created>
  <dcterms:modified xsi:type="dcterms:W3CDTF">2013-11-16T02:34:43Z</dcterms:modified>
</cp:coreProperties>
</file>