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3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0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93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6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7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9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56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6C77-0C46-4250-BEB6-7931E1632605}" type="datetimeFigureOut">
              <a:rPr lang="zh-HK" altLang="en-US" smtClean="0"/>
              <a:t>16/11/2013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-19844" y="15056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1143000"/>
          </a:xfrm>
        </p:spPr>
        <p:txBody>
          <a:bodyPr/>
          <a:lstStyle/>
          <a:p>
            <a:endParaRPr lang="zh-HK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5757"/>
              </p:ext>
            </p:extLst>
          </p:nvPr>
        </p:nvGraphicFramePr>
        <p:xfrm>
          <a:off x="3779912" y="1628800"/>
          <a:ext cx="523190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904"/>
              </a:tblGrid>
              <a:tr h="317010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“</a:t>
                      </a:r>
                      <a:r>
                        <a:rPr lang="en-US" altLang="zh-HK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Brazuca</a:t>
                      </a: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”</a:t>
                      </a:r>
                    </a:p>
                    <a:p>
                      <a:pPr algn="ctr"/>
                      <a:endParaRPr lang="en-US" altLang="zh-TW" sz="18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en-US" altLang="zh-HK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Brazuca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本身並非正式用語，在俚語中用來描述巴西人的生活方式和民族自豪感，這個詞在巴西的足球風格中代表了興奮、自豪和善意。</a:t>
                      </a:r>
                    </a:p>
                    <a:p>
                      <a:endParaRPr lang="en-US" altLang="zh-TW" sz="18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愛迪達在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日至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日推出網路票選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2014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年巴西世界盃官方比賽用球名的活動。在此期間，球迷通過登陸票選官方網站，從三個候選名字中選擇自己喜歡的名字，得票最多的將成為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2014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年巴西世界盃官方比賽用球的正式名字。</a:t>
                      </a:r>
                    </a:p>
                    <a:p>
                      <a:endParaRPr lang="en-US" altLang="zh-TW" sz="18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三個候選名字分別是</a:t>
                      </a:r>
                      <a:r>
                        <a:rPr lang="en-US" altLang="zh-HK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Brazuca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lang="en-US" altLang="zh-HK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Bossa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Nova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和</a:t>
                      </a:r>
                      <a:r>
                        <a:rPr lang="en-US" altLang="zh-HK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Carnavalesca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。超過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100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萬球迷通過網路進行投票，最終</a:t>
                      </a:r>
                      <a:r>
                        <a:rPr lang="en-US" altLang="zh-HK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Brazuca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得到了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70%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的選票，成為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2014</a:t>
                      </a: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年世界盃的官方用球名稱，這也是世界盃歷史上第一次球迷直接參與比賽用球的命名。</a:t>
                      </a:r>
                    </a:p>
                    <a:p>
                      <a:endParaRPr lang="zh-HK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654607"/>
              </p:ext>
            </p:extLst>
          </p:nvPr>
        </p:nvGraphicFramePr>
        <p:xfrm>
          <a:off x="3779912" y="387321"/>
          <a:ext cx="518457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4400" dirty="0" smtClean="0">
                          <a:latin typeface="+mn-ea"/>
                          <a:ea typeface="+mn-ea"/>
                        </a:rPr>
                        <a:t>2014</a:t>
                      </a:r>
                      <a:r>
                        <a:rPr lang="zh-TW" altLang="zh-HK" sz="4400" dirty="0" smtClean="0">
                          <a:latin typeface="+mn-ea"/>
                          <a:ea typeface="+mn-ea"/>
                        </a:rPr>
                        <a:t>世界盃</a:t>
                      </a:r>
                      <a:r>
                        <a:rPr lang="zh-TW" altLang="en-US" sz="4400" dirty="0" smtClean="0">
                          <a:latin typeface="+mn-ea"/>
                          <a:ea typeface="+mn-ea"/>
                        </a:rPr>
                        <a:t>用球</a:t>
                      </a:r>
                      <a:endParaRPr lang="zh-HK" altLang="en-US" sz="4400" dirty="0" smtClean="0">
                        <a:latin typeface="+mn-ea"/>
                        <a:ea typeface="+mn-ea"/>
                      </a:endParaRPr>
                    </a:p>
                    <a:p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2014世界杯用球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358067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166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plkshs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1.6出線球隊</dc:title>
  <dc:creator>PLKSHS</dc:creator>
  <cp:lastModifiedBy>PLKSHS</cp:lastModifiedBy>
  <cp:revision>5</cp:revision>
  <dcterms:created xsi:type="dcterms:W3CDTF">2013-11-13T07:32:26Z</dcterms:created>
  <dcterms:modified xsi:type="dcterms:W3CDTF">2013-11-16T03:02:50Z</dcterms:modified>
</cp:coreProperties>
</file>