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87425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3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110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30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93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820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506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6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97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903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567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6C77-0C46-4250-BEB6-7931E1632605}" type="datetimeFigureOut">
              <a:rPr lang="zh-HK" altLang="en-US" smtClean="0"/>
              <a:t>18/12/2013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38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LKSHS\Pictures\球場內的足球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bright="43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-14883"/>
            <a:ext cx="9163844" cy="697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1143000"/>
          </a:xfrm>
        </p:spPr>
        <p:txBody>
          <a:bodyPr/>
          <a:lstStyle/>
          <a:p>
            <a:endParaRPr lang="zh-HK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60950"/>
              </p:ext>
            </p:extLst>
          </p:nvPr>
        </p:nvGraphicFramePr>
        <p:xfrm>
          <a:off x="982464" y="1556791"/>
          <a:ext cx="7621984" cy="403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1984"/>
              </a:tblGrid>
              <a:tr h="4032449">
                <a:tc>
                  <a:txBody>
                    <a:bodyPr/>
                    <a:lstStyle/>
                    <a:p>
                      <a:endParaRPr lang="en-US" altLang="zh-TW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        森巴舞：起源於南美洲</a:t>
                      </a:r>
                      <a:r>
                        <a:rPr lang="zh-TW" altLang="en-US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巴西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，混合非洲、 歐洲舞蹈。</a:t>
                      </a:r>
                      <a:b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/>
                      </a:r>
                      <a:b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非洲舞：</a:t>
                      </a:r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16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至</a:t>
                      </a:r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18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世紀，葡萄牙人由非洲如安哥拉、剛果引入大量黑奴到巴西取代原居民不願做的工作，這些黑奴將他們的舞蹈文化帶入巴西，混合巴西本地舞蹈。</a:t>
                      </a:r>
                      <a:b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/>
                      </a:r>
                      <a:b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歐洲舞：</a:t>
                      </a:r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19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世紀頭由歐洲引入大型花車遊行嘉年華會形 式的舞步，演變成最後的森巴舞。</a:t>
                      </a:r>
                      <a:b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/>
                      </a:r>
                      <a:b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1929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年森巴舞傳入美國再由美國傳到世界各地。</a:t>
                      </a:r>
                      <a:b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/>
                      </a:r>
                      <a:b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舞蹈特色：活潑、充滿活力、有濃厚歡樂氣息。</a:t>
                      </a:r>
                      <a:b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endParaRPr lang="zh-HK" altLang="en-US" sz="18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141170"/>
              </p:ext>
            </p:extLst>
          </p:nvPr>
        </p:nvGraphicFramePr>
        <p:xfrm>
          <a:off x="611560" y="404664"/>
          <a:ext cx="792088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dirty="0" smtClean="0">
                          <a:latin typeface="+mn-ea"/>
                          <a:ea typeface="+mn-ea"/>
                        </a:rPr>
                        <a:t>森巴舞</a:t>
                      </a:r>
                      <a:endParaRPr lang="zh-HK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95"/>
          <a:stretch/>
        </p:blipFill>
        <p:spPr>
          <a:xfrm>
            <a:off x="0" y="0"/>
            <a:ext cx="2267744" cy="238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plkshs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1.6出線球隊</dc:title>
  <dc:creator>PLKSHS</dc:creator>
  <cp:lastModifiedBy>PLKSHS</cp:lastModifiedBy>
  <cp:revision>8</cp:revision>
  <cp:lastPrinted>2013-12-18T07:13:57Z</cp:lastPrinted>
  <dcterms:created xsi:type="dcterms:W3CDTF">2013-11-13T07:32:26Z</dcterms:created>
  <dcterms:modified xsi:type="dcterms:W3CDTF">2013-12-18T07:16:29Z</dcterms:modified>
</cp:coreProperties>
</file>