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38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63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520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495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41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911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633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614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657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272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50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4FFD-406E-4DD8-9B97-A0C804894386}" type="datetimeFigureOut">
              <a:rPr lang="zh-HK" altLang="en-US" smtClean="0"/>
              <a:t>15/11/2012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CC77-38D4-4790-911E-4839FA670CC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777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︰《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一個地球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HK" sz="3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哪一機構出版的刊物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地球</a:t>
            </a:r>
            <a:r>
              <a:rPr lang="zh-TW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之友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11576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本港最早成立的志願環保團體是哪一機構？在哪一年成立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長春社</a:t>
            </a:r>
            <a:r>
              <a:rPr lang="zh-TW" altLang="en-US" sz="3600" b="1" u="none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成立於一九六八年</a:t>
            </a:r>
            <a:endPara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871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ea typeface="標楷體" pitchFamily="49" charset="-120"/>
              </a:rPr>
              <a:t>無論你答對了多少題目，其實，</a:t>
            </a:r>
            <a:r>
              <a:rPr lang="en-US" altLang="zh-TW" sz="4400" b="1" dirty="0" smtClean="0">
                <a:solidFill>
                  <a:srgbClr val="00B050"/>
                </a:solidFill>
                <a:ea typeface="標楷體" pitchFamily="49" charset="-120"/>
              </a:rPr>
              <a:t> </a:t>
            </a:r>
            <a:r>
              <a:rPr lang="zh-TW" altLang="en-US" sz="4400" b="1" dirty="0" smtClean="0">
                <a:solidFill>
                  <a:srgbClr val="00B050"/>
                </a:solidFill>
                <a:ea typeface="標楷體" pitchFamily="49" charset="-120"/>
              </a:rPr>
              <a:t>最重要的是要知道有很多人與我們並肩攜手</a:t>
            </a:r>
            <a:r>
              <a:rPr lang="en-US" altLang="zh-TW" sz="4400" b="1" dirty="0" smtClean="0">
                <a:solidFill>
                  <a:srgbClr val="00B050"/>
                </a:solidFill>
                <a:ea typeface="標楷體" pitchFamily="49" charset="-120"/>
              </a:rPr>
              <a:t>, </a:t>
            </a:r>
            <a:r>
              <a:rPr lang="zh-TW" altLang="en-US" sz="4400" b="1" dirty="0" smtClean="0">
                <a:solidFill>
                  <a:srgbClr val="00B050"/>
                </a:solidFill>
                <a:ea typeface="標楷體" pitchFamily="49" charset="-120"/>
              </a:rPr>
              <a:t>保護環境</a:t>
            </a:r>
            <a:r>
              <a:rPr lang="en-US" altLang="zh-TW" sz="4400" b="1" dirty="0" smtClean="0">
                <a:solidFill>
                  <a:srgbClr val="00B050"/>
                </a:solidFill>
                <a:ea typeface="標楷體" pitchFamily="49" charset="-120"/>
              </a:rPr>
              <a:t>!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2919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u="sng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綠色</a:t>
            </a:r>
            <a:r>
              <a:rPr lang="zh-TW" altLang="zh-HK" sz="3600" b="1" u="sng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力量</a:t>
            </a:r>
            <a:r>
              <a:rPr lang="zh-TW" altLang="zh-HK" sz="3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有否向巿民推廣「綠色」生活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</a:t>
            </a:r>
          </a:p>
          <a:p>
            <a:pPr lvl="0"/>
            <a:endParaRPr lang="zh-TW" altLang="zh-HK" sz="3600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984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6807" y="285293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哪一</a:t>
            </a:r>
            <a:r>
              <a:rPr lang="zh-TW" altLang="zh-HK" sz="3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機構有支援中國的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環保計劃？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長春社</a:t>
            </a:r>
            <a:endParaRPr lang="zh-TW" altLang="zh-HK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984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59657" y="2852935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哪一</a:t>
            </a:r>
            <a:r>
              <a:rPr lang="zh-TW" altLang="zh-HK" sz="3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機構有監察政府與工商界在環保方面的表現</a:t>
            </a:r>
            <a:r>
              <a:rPr lang="en-US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0"/>
            <a:endParaRPr lang="en-US" altLang="zh-TW" sz="3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地球</a:t>
            </a:r>
            <a:r>
              <a:rPr lang="zh-TW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之友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984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哪一</a:t>
            </a:r>
            <a:r>
              <a:rPr lang="zh-TW" altLang="zh-HK" sz="3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機構是管理</a:t>
            </a:r>
            <a:r>
              <a:rPr lang="zh-TW" altLang="zh-HK" sz="3600" b="1" u="sng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米埔自然保護區</a:t>
            </a:r>
            <a:r>
              <a:rPr lang="en-US" altLang="zh-HK" sz="3600" b="1" u="sng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世界自然</a:t>
            </a:r>
            <a:r>
              <a:rPr lang="en-US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香港</a:t>
            </a:r>
            <a:r>
              <a:rPr lang="en-US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HK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基金會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984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哪一機構設有圖書館讓巿民查閲環保資料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長春社</a:t>
            </a:r>
          </a:p>
          <a:p>
            <a:pPr lvl="0"/>
            <a:endParaRPr lang="zh-TW" altLang="zh-HK" sz="3600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984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綠色警覺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是哪一機構出版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0"/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長春社</a:t>
            </a:r>
            <a:endParaRPr lang="zh-TW" altLang="en-US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HK" sz="3600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871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地球之友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是在何年成立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︰1983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871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844824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0" y="1865983"/>
            <a:ext cx="9144000" cy="5013175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哪一機構是由各界專業人士組成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綠色力量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871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202</Words>
  <Application>Microsoft Office PowerPoint</Application>
  <PresentationFormat>如螢幕大小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plkshs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PLKSHS</dc:creator>
  <cp:lastModifiedBy>PLKSHS</cp:lastModifiedBy>
  <cp:revision>5</cp:revision>
  <dcterms:created xsi:type="dcterms:W3CDTF">2012-11-15T06:09:41Z</dcterms:created>
  <dcterms:modified xsi:type="dcterms:W3CDTF">2012-11-15T06:37:50Z</dcterms:modified>
</cp:coreProperties>
</file>